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7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EF50D5-9009-4CBF-BCC1-7E7F60F35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FB27010-5F99-4C7C-A35B-33C839D7F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2F513FC-6253-41A0-BD64-6F1D8F10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ED3D751-5C03-4499-9D80-EC3AB571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2B097F-29F6-40B2-95DB-0A71E637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377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0641EA-29EC-484A-9733-97F1EE30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4297A6D-ED52-4E2B-A095-2949191C0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CDBC5E-371B-4134-B365-82BE280D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52A392-979F-4099-BF00-03090562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62E4D99-6E5F-4E13-BB5E-26383D54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24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E02843A-836F-49A5-857E-BFE1BCBA9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CD54CFD-6744-477E-8A59-07BE6289E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191D16A-E31A-42EB-A880-115D050F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064DA80-1213-4DC3-BD9B-5C790677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FFFCC75-1D0C-45E3-9649-E9BE6CFE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401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BC4342-B411-4AAC-8E9A-87779C76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09387C-91E3-4EFD-BDF1-F6E085176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F2BA16C-ED68-4C08-AB2B-D7F1F576C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2D2ABC4-F33A-4EDE-83B2-D1B5A5EA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A6C91F-FB22-434F-9FE1-57F3B9F4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25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F4A808-1B9D-4BC1-B595-EE584B54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E30E3C-5CD0-4A91-B303-C6C9B8FBD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89E5F96-D74E-4E86-A6E1-3F9E94BE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565834-4180-4E97-99DA-9CEFABAC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1F02F84-3B18-41C0-8A6F-21DF87CC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19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CED42E-9D62-4AE9-A07A-2516ED6C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75D9F6-5710-4662-926F-42C385666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59A6013-5CDB-4E7D-B7FE-7A3DB739E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CE0049D-7431-48B3-BB31-3B6F6823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CBE62A7-C81C-45BA-AF61-D916EBA6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A78F1D2-A26E-49FA-A800-C9B9641D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24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F2A8E5-FED1-4EFD-81D1-1950A59D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88FB4A-D912-4C4C-8068-CD34CE0DC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11E2320-59CD-4C73-9E9F-63F44168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0C48524-D879-4183-9AA2-507421088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FCD69DC-4BD4-411E-8BC2-9CEF2181A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2AB312-1D71-4D1A-9DF8-C49DDD38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C6238CA-4283-4EED-BC5A-96CE6C81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ADC81BD-C38D-42AB-AAE0-DD9E48CA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4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8DFA56-2E02-4EFC-9F29-D52631A6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43430B4-8DDF-4A37-8142-F74FDADA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AA26217-D2CC-41EF-8441-8AE2FD32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1C3DD03-551A-4A8A-970D-D87B5789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71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220921C-2E2B-4829-BB9A-FF2B8439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59473D2-9F16-429B-9C75-2CB9AD8B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124D48B-F218-4603-9734-37C1BCD0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22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83EAAD-38F5-4955-B41F-3D3B90DF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FC1AFB-B9C0-40A5-91DD-12346BE62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0CAD1E-1449-4B9D-AA1C-3EC4C4E51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0BB3DEF-A759-4170-8D69-D4293AC5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C604F87-118C-42F2-BA5C-640420A0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3E06C54-260A-400D-98B7-9FA7C509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972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63B737-D264-4281-85A8-AA8EDD7C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0766057-9996-43AD-928F-0469C874A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DB6E848-E732-414F-9B51-FFF984972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F47893F-7A11-42FB-A51F-96A9E30B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DA207DF-D7C7-4EE9-930B-D7D04DDA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3D10945-4779-4B6B-9958-E8E0F700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81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320B9E5-9EFF-4479-BA4E-C717ECD1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BD5552B-DE0A-48A2-9E1B-DAA27544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F83290-4E01-4905-82D4-FE5D9307E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F10B-728B-459D-91E2-7D26760AD615}" type="datetimeFigureOut">
              <a:rPr lang="hu-HU" smtClean="0"/>
              <a:t>2024. 08. 30.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778EA85-0773-412A-9A73-5288408A1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01B336-C59C-4CFB-BB67-4AE984AB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7B99-2CDA-46DB-858B-AF6D9639A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780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ssword.pte.hu/password/change" TargetMode="External"/><Relationship Id="rId2" Type="http://schemas.openxmlformats.org/officeDocument/2006/relationships/hyperlink" Target="https://password.pte.hu/password/n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ptun.pte.hu/hu/neptun" TargetMode="External"/><Relationship Id="rId2" Type="http://schemas.openxmlformats.org/officeDocument/2006/relationships/hyperlink" Target="https://art.pte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neptun.pte.hu/hu/segedlet/elso_lepese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ig.pte.hu/hu/neptun/segedletek/beiratkozasbejelentkez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ig.pte.hu/hu/neptun/segedletek/targy-es-kurzusfelvete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.pte.hu/kar/munkatarsak_elerhetosege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CB9FB1-7A85-4DE6-B1EA-BEF70D77D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0340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hu-HU" dirty="0" err="1"/>
              <a:t>Neptun</a:t>
            </a:r>
            <a:r>
              <a:rPr lang="hu-HU" dirty="0"/>
              <a:t> – kezelési javaslatok, évkezdéssel kapcsolatos hallgatói feladatok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A2E53A7-462D-4DC7-87AB-357BF6DDF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5770"/>
            <a:ext cx="9144000" cy="103202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r"/>
            <a:r>
              <a:rPr lang="hu-HU" dirty="0"/>
              <a:t>Móritz Péter</a:t>
            </a:r>
          </a:p>
          <a:p>
            <a:pPr algn="r"/>
            <a:r>
              <a:rPr lang="hu-HU" dirty="0"/>
              <a:t>MK </a:t>
            </a:r>
            <a:r>
              <a:rPr lang="hu-HU" dirty="0" err="1"/>
              <a:t>Neptun</a:t>
            </a:r>
            <a:r>
              <a:rPr lang="hu-HU" dirty="0"/>
              <a:t> kari </a:t>
            </a:r>
            <a:r>
              <a:rPr lang="hu-HU" dirty="0" smtClean="0"/>
              <a:t>kulcsfelhasználó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886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 smtClean="0"/>
              <a:t>Jelszókezelés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p</a:t>
            </a:r>
            <a:r>
              <a:rPr lang="hu-HU" dirty="0" smtClean="0"/>
              <a:t>assword.pte.hu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/>
              <a:t>Első </a:t>
            </a:r>
            <a:r>
              <a:rPr lang="hu-HU" dirty="0"/>
              <a:t>új jelszó </a:t>
            </a:r>
            <a:r>
              <a:rPr lang="hu-HU" dirty="0" smtClean="0"/>
              <a:t>beállítása: </a:t>
            </a:r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password.pte.hu/password/new</a:t>
            </a:r>
            <a:endParaRPr lang="hu-HU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Elfelejtett jelszó cseréje vagy zárolt fiók feloldása: </a:t>
            </a: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password.pte.hu/password/change</a:t>
            </a:r>
            <a:endParaRPr lang="hu-HU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Jelszó </a:t>
            </a:r>
            <a:r>
              <a:rPr lang="hu-HU" dirty="0" smtClean="0"/>
              <a:t>megváltoztatása -&gt; PTE </a:t>
            </a:r>
            <a:r>
              <a:rPr lang="hu-HU" cap="all" dirty="0"/>
              <a:t>KÖZPONTI </a:t>
            </a:r>
            <a:r>
              <a:rPr lang="hu-HU" cap="all" dirty="0" smtClean="0"/>
              <a:t>BEJELENTKEZÉS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/>
              <a:t> </a:t>
            </a: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jelszónak tartalmaznia kell legalább egy kisbetűt, nagybetűt, </a:t>
            </a:r>
            <a:r>
              <a:rPr lang="hu-HU" dirty="0" smtClean="0"/>
              <a:t>számot, speciális karaktert </a:t>
            </a:r>
            <a:r>
              <a:rPr lang="hu-HU" dirty="0" smtClean="0"/>
              <a:t>(nem lehet „#”, „!”, „&amp;”) és </a:t>
            </a:r>
            <a:r>
              <a:rPr lang="hu-HU" dirty="0"/>
              <a:t>legalább </a:t>
            </a:r>
            <a:r>
              <a:rPr lang="hu-HU" dirty="0" smtClean="0"/>
              <a:t>12 </a:t>
            </a:r>
            <a:r>
              <a:rPr lang="hu-HU" dirty="0"/>
              <a:t>karakter hosszúnak kell </a:t>
            </a:r>
            <a:r>
              <a:rPr lang="hu-HU" dirty="0" smtClean="0"/>
              <a:t>lennie! Névrészletet ne tartalmazzon!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A </a:t>
            </a:r>
            <a:r>
              <a:rPr lang="hu-HU" dirty="0" err="1" smtClean="0"/>
              <a:t>neptunos</a:t>
            </a:r>
            <a:r>
              <a:rPr lang="hu-HU" dirty="0" smtClean="0"/>
              <a:t> </a:t>
            </a:r>
            <a:r>
              <a:rPr lang="hu-HU" dirty="0" smtClean="0"/>
              <a:t>jelszókezeléshez (és az ajánlott 2faktoros azonosításhoz) </a:t>
            </a:r>
            <a:r>
              <a:rPr lang="hu-HU" dirty="0"/>
              <a:t>további információ: </a:t>
            </a:r>
            <a:endParaRPr lang="hu-HU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/>
              <a:t>https</a:t>
            </a:r>
            <a:r>
              <a:rPr lang="hu-HU" dirty="0"/>
              <a:t>://neptun.pte.hu/hu/neptun/segedletek/jelszokezeles-es-ketfaktoros-azonositas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672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/>
              <a:t>A tanulmányi rendszer elérése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u-HU" dirty="0"/>
              <a:t>Kari </a:t>
            </a:r>
            <a:r>
              <a:rPr lang="hu-HU" dirty="0"/>
              <a:t>honlapon (</a:t>
            </a:r>
            <a:r>
              <a:rPr lang="hu-HU" dirty="0">
                <a:hlinkClick r:id="rId2"/>
              </a:rPr>
              <a:t>https://art.pte.hu</a:t>
            </a:r>
            <a:r>
              <a:rPr lang="hu-HU" dirty="0" smtClean="0">
                <a:hlinkClick r:id="rId2"/>
              </a:rPr>
              <a:t>/</a:t>
            </a:r>
            <a:r>
              <a:rPr lang="hu-HU" dirty="0" smtClean="0"/>
              <a:t>) vagy </a:t>
            </a:r>
            <a:r>
              <a:rPr lang="hu-HU" dirty="0"/>
              <a:t>a </a:t>
            </a: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neptun.pte.hu/hu/neptun</a:t>
            </a:r>
            <a:r>
              <a:rPr lang="hu-HU" dirty="0" smtClean="0"/>
              <a:t> oldalon </a:t>
            </a:r>
            <a:r>
              <a:rPr lang="hu-HU" dirty="0"/>
              <a:t>keresztül </a:t>
            </a:r>
            <a:r>
              <a:rPr lang="hu-HU" dirty="0" smtClean="0"/>
              <a:t>az új hallgatói webre vezető „BELÉPÉS”-t választva: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Belépés: postai úton/e-mailben kiküldött felhasználó névvel és a hozzá tartozó </a:t>
            </a:r>
            <a:r>
              <a:rPr lang="hu-HU" dirty="0" smtClean="0"/>
              <a:t>jelszóval (</a:t>
            </a:r>
            <a:r>
              <a:rPr lang="hu-HU" dirty="0" smtClean="0"/>
              <a:t>password.pte.hu)</a:t>
            </a:r>
            <a:endParaRPr lang="hu-HU" dirty="0"/>
          </a:p>
          <a:p>
            <a:endParaRPr lang="hu-HU" dirty="0"/>
          </a:p>
          <a:p>
            <a:r>
              <a:rPr lang="hu-HU" dirty="0"/>
              <a:t>További információ a bejelentkezéshez: </a:t>
            </a:r>
            <a:r>
              <a:rPr lang="hu-HU" sz="2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http://neptun.pte.hu/hu/segedlet/elso_lepesek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3544" y="2629333"/>
            <a:ext cx="32480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7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/>
              <a:t>Belépő oldal (3 nyelven)</a:t>
            </a:r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325" y="1705978"/>
            <a:ext cx="8777287" cy="434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7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hu-HU" dirty="0"/>
              <a:t>Beiratkozás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61068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200" dirty="0"/>
              <a:t>Szükséges a képzés megkezdéséhez, a képzés alatt egyszer, az egyetemi felvételt követően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200" dirty="0"/>
              <a:t>Formája: beiratkozási kérelem kitöltése a </a:t>
            </a:r>
            <a:r>
              <a:rPr lang="hu-HU" sz="2200" dirty="0" err="1"/>
              <a:t>Neptunon</a:t>
            </a:r>
            <a:r>
              <a:rPr lang="hu-HU" sz="2200" dirty="0"/>
              <a:t> keresztül (adatok ellenőrzése, esetleg javítása, szükséges nyilatkozatok kitöltése)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200" dirty="0"/>
              <a:t>A hallgatói jogviszony a kérelem jóváhagyásával jön létre!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200" dirty="0"/>
              <a:t>Elérés: </a:t>
            </a:r>
            <a:r>
              <a:rPr lang="hu-HU" sz="2200" dirty="0"/>
              <a:t>Ügyintézés / Féléves regisztráció </a:t>
            </a:r>
            <a:r>
              <a:rPr lang="hu-HU" sz="2200" dirty="0" smtClean="0"/>
              <a:t>menü (</a:t>
            </a:r>
            <a:r>
              <a:rPr lang="hu-HU" sz="2200" dirty="0"/>
              <a:t>csak az aktuális időszak sora alatt él a </a:t>
            </a:r>
            <a:r>
              <a:rPr lang="hu-HU" sz="2200" i="1" dirty="0"/>
              <a:t>Beiratkozás</a:t>
            </a:r>
            <a:r>
              <a:rPr lang="hu-HU" sz="2200" dirty="0"/>
              <a:t> </a:t>
            </a:r>
            <a:r>
              <a:rPr lang="hu-HU" sz="2200" dirty="0" smtClean="0"/>
              <a:t>gomb): </a:t>
            </a:r>
            <a:endParaRPr lang="hu-HU" sz="22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1" y="4322008"/>
            <a:ext cx="8629650" cy="22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0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hu-HU" dirty="0"/>
              <a:t>Beiratkozás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61068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/>
              <a:t>Passzív </a:t>
            </a:r>
            <a:r>
              <a:rPr lang="hu-HU" dirty="0" smtClean="0"/>
              <a:t>féléves státusszal dékáni engedéllyel lehet megkezdeni a tanulmányokat (további </a:t>
            </a:r>
            <a:r>
              <a:rPr lang="hu-HU" dirty="0" err="1" smtClean="0"/>
              <a:t>info</a:t>
            </a:r>
            <a:r>
              <a:rPr lang="hu-HU" dirty="0" smtClean="0"/>
              <a:t> a TO-n).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Önköltséges hallgatók esetében az Aktív státusz feltétele az önköltségi díj 40%-</a:t>
            </a:r>
            <a:r>
              <a:rPr lang="hu-HU" dirty="0" err="1"/>
              <a:t>ának</a:t>
            </a:r>
            <a:r>
              <a:rPr lang="hu-HU" dirty="0"/>
              <a:t> befizetése!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További információ (fontos segédlet):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oig.pte.hu/hu/neptun/segedletek/beiratkozasbejelentkezes</a:t>
            </a:r>
            <a:endParaRPr lang="hu-HU" dirty="0" smtClean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439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hu-HU" dirty="0"/>
              <a:t>Tárgy- és kurzusfelvétel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61068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Tárgy: elsajátítandó ismeretkör, mely teljesítésével kreditet szerezhet a hallgató. Meghatározott mennyiségű kredit szerzése szükséges a diploma megszerzéséhez.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Kurzus: meghatározza, hogy adott tárgy(</a:t>
            </a:r>
            <a:r>
              <a:rPr lang="hu-HU" dirty="0" err="1"/>
              <a:t>ak</a:t>
            </a:r>
            <a:r>
              <a:rPr lang="hu-HU" dirty="0"/>
              <a:t>) vonatkozásában ki oktat, melyik teremben, melyik félévben, milyen időpontban és milyen foglalkozás típussal (előadás/gyakorlat/szeminárium/stb.).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A </a:t>
            </a:r>
            <a:r>
              <a:rPr lang="hu-HU" dirty="0" err="1"/>
              <a:t>Neptunban</a:t>
            </a:r>
            <a:r>
              <a:rPr lang="hu-HU" dirty="0"/>
              <a:t> tárgyat és kurzust együttesen kell felvenni.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Elérés: Tárgyak / Tárgyfelvétel menü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Tárgy akkor vehető fel, ha a meghirdetett összes kurzustípusból 1 kiválasztásra </a:t>
            </a:r>
            <a:r>
              <a:rPr lang="hu-HU" dirty="0" smtClean="0"/>
              <a:t>kerül (kivétel a vizsgakurzus)!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További információ (segédlet videoval):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oig.pte.hu/hu/neptun/segedletek/targy-es-kurzusfelvetel</a:t>
            </a:r>
            <a:endParaRPr lang="hu-HU" dirty="0" smtClean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513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/>
              <a:t>Segítség kérése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3C55B1-C523-4322-8634-2DB38F97DEF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Hiba, vagy elakadás esetén keressék bizalommal a Tanulmányi Osztály munkatársait, vagy a </a:t>
            </a:r>
            <a:r>
              <a:rPr lang="hu-HU" dirty="0" err="1"/>
              <a:t>Neptun</a:t>
            </a:r>
            <a:r>
              <a:rPr lang="hu-HU" dirty="0"/>
              <a:t> kari </a:t>
            </a:r>
            <a:r>
              <a:rPr lang="hu-HU" dirty="0" smtClean="0"/>
              <a:t>kulcsfelhasználót </a:t>
            </a:r>
            <a:r>
              <a:rPr lang="hu-HU" dirty="0"/>
              <a:t>a honlapon megadott elérhetőségeken: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>
                <a:hlinkClick r:id="rId2"/>
              </a:rPr>
              <a:t>https://www.art.pte.hu/kar/munkatarsak_elerhetosegei</a:t>
            </a:r>
            <a:endParaRPr lang="hu-HU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28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D10C31-D495-459C-8D0D-16C4BCE9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69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9815068D-D590-4E89-87FD-0591E91CE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1969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4400" dirty="0"/>
              <a:t>Sikeres évkezdést, tanulmányokat kívánok!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562101"/>
            <a:ext cx="9220200" cy="52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4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379</Words>
  <Application>Microsoft Office PowerPoint</Application>
  <PresentationFormat>Szélesvásznú</PresentationFormat>
  <Paragraphs>41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Office-téma</vt:lpstr>
      <vt:lpstr>Neptun – kezelési javaslatok, évkezdéssel kapcsolatos hallgatói feladatok</vt:lpstr>
      <vt:lpstr>Jelszókezelés</vt:lpstr>
      <vt:lpstr>A tanulmányi rendszer elérése</vt:lpstr>
      <vt:lpstr>Belépő oldal (3 nyelven)</vt:lpstr>
      <vt:lpstr>Beiratkozás</vt:lpstr>
      <vt:lpstr>Beiratkozás</vt:lpstr>
      <vt:lpstr>Tárgy- és kurzusfelvétel</vt:lpstr>
      <vt:lpstr>Segítség kérése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Neptun – évkezdéssel kapcsolatos hallgatói feladatok</dc:title>
  <dc:creator>Móritz Péter</dc:creator>
  <cp:lastModifiedBy>Móritz Péter</cp:lastModifiedBy>
  <cp:revision>44</cp:revision>
  <dcterms:created xsi:type="dcterms:W3CDTF">2021-09-04T20:09:13Z</dcterms:created>
  <dcterms:modified xsi:type="dcterms:W3CDTF">2024-08-30T12:42:26Z</dcterms:modified>
</cp:coreProperties>
</file>